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337D4-2C2D-4874-A7BB-0D957BC48FD9}" type="datetimeFigureOut">
              <a:rPr lang="pl-PL" smtClean="0"/>
              <a:pPr/>
              <a:t>29.03.2023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2E78F-903B-4112-BDEC-7462D21CA20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74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2E78F-903B-4112-BDEC-7462D21CA20B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17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1143000" y="1122840"/>
            <a:ext cx="6857280" cy="1106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l-PL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143000" y="1122840"/>
            <a:ext cx="6857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216000" anchor="ctr">
            <a:noAutofit/>
          </a:bodyPr>
          <a:lstStyle/>
          <a:p>
            <a:r>
              <a:rPr lang="pl-PL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Łącznik3"/>
          <p:cNvSpPr/>
          <p:nvPr/>
        </p:nvSpPr>
        <p:spPr>
          <a:xfrm rot="16113000" flipH="1">
            <a:off x="4338000" y="5306400"/>
            <a:ext cx="1440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216000" anchor="b">
            <a:normAutofit/>
          </a:bodyPr>
          <a:lstStyle/>
          <a:p>
            <a:pPr>
              <a:lnSpc>
                <a:spcPts val="300"/>
              </a:lnSpc>
              <a:buNone/>
              <a:tabLst>
                <a:tab pos="0" algn="l"/>
              </a:tabLst>
            </a:pPr>
            <a:r>
              <a:rPr lang="pl-PL" sz="5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										</a:t>
            </a:r>
            <a:r>
              <a:rPr dirty="0" smtClean="0"/>
              <a:t/>
            </a:r>
            <a:br>
              <a:rPr dirty="0" smtClean="0"/>
            </a:br>
            <a:r>
              <a:rPr lang="pl-PL" sz="126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									</a:t>
            </a:r>
            <a:br>
              <a:rPr lang="pl-PL" sz="126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26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26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pl-PL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pl-PL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l-PL" sz="5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					</a:t>
            </a:r>
            <a:r>
              <a:rPr lang="pl-PL" sz="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pl-PL" sz="600" b="0" strike="noStrike" spc="-1" dirty="0">
              <a:latin typeface="Arial"/>
            </a:endParaRPr>
          </a:p>
        </p:txBody>
      </p:sp>
      <p:sp>
        <p:nvSpPr>
          <p:cNvPr id="192" name="pole tekstowe 4"/>
          <p:cNvSpPr/>
          <p:nvPr/>
        </p:nvSpPr>
        <p:spPr>
          <a:xfrm>
            <a:off x="3385800" y="1252800"/>
            <a:ext cx="2371680" cy="46080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 Y R E K T O R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 dirty="0">
              <a:latin typeface="Arial"/>
            </a:endParaRPr>
          </a:p>
        </p:txBody>
      </p:sp>
      <p:sp>
        <p:nvSpPr>
          <p:cNvPr id="193" name="pole tekstowe 5"/>
          <p:cNvSpPr/>
          <p:nvPr/>
        </p:nvSpPr>
        <p:spPr>
          <a:xfrm>
            <a:off x="3729240" y="1924560"/>
            <a:ext cx="1684080" cy="645840"/>
          </a:xfrm>
          <a:prstGeom prst="rect">
            <a:avLst/>
          </a:prstGeom>
          <a:solidFill>
            <a:srgbClr val="BCD7E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Z A S T Ę P C A</a:t>
            </a:r>
            <a:endParaRPr lang="pl-PL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D Y R E K T O R A   </a:t>
            </a:r>
            <a:r>
              <a:t/>
            </a:r>
            <a:br/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194" name="pole tekstowe 9"/>
          <p:cNvSpPr/>
          <p:nvPr/>
        </p:nvSpPr>
        <p:spPr>
          <a:xfrm>
            <a:off x="1113840" y="3589560"/>
            <a:ext cx="1684080" cy="78876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 walki z Handlem Ludźmi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5" name="pole tekstowe 10"/>
          <p:cNvSpPr/>
          <p:nvPr/>
        </p:nvSpPr>
        <p:spPr>
          <a:xfrm>
            <a:off x="3731400" y="2687040"/>
            <a:ext cx="1684080" cy="82980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 smtClean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Techniki Operacyjnej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6" name="pole tekstowe 11"/>
          <p:cNvSpPr/>
          <p:nvPr/>
        </p:nvSpPr>
        <p:spPr>
          <a:xfrm>
            <a:off x="6314400" y="2687040"/>
            <a:ext cx="1684440" cy="82980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1" spc="-1" dirty="0" smtClean="0">
              <a:solidFill>
                <a:srgbClr val="0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pc="-1" dirty="0" smtClean="0">
                <a:solidFill>
                  <a:srgbClr val="000000"/>
                </a:solidFill>
                <a:latin typeface="Times New Roman"/>
                <a:ea typeface="Arial"/>
              </a:rPr>
              <a:t>Wydział Ogólny</a:t>
            </a:r>
            <a:endParaRPr lang="pl-PL" sz="1200" spc="-1" dirty="0"/>
          </a:p>
        </p:txBody>
      </p:sp>
      <p:sp>
        <p:nvSpPr>
          <p:cNvPr id="197" name="pole tekstowe 12"/>
          <p:cNvSpPr/>
          <p:nvPr/>
        </p:nvSpPr>
        <p:spPr>
          <a:xfrm>
            <a:off x="1113120" y="2614680"/>
            <a:ext cx="1684440" cy="83052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1" spc="-1" dirty="0" smtClean="0">
              <a:solidFill>
                <a:srgbClr val="00000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pc="-1" dirty="0" smtClean="0">
                <a:solidFill>
                  <a:srgbClr val="000000"/>
                </a:solidFill>
                <a:latin typeface="Times New Roman"/>
                <a:ea typeface="Arial"/>
              </a:rPr>
              <a:t>Wydział Kryminalny</a:t>
            </a:r>
            <a:endParaRPr lang="pl-PL" sz="1200" spc="-1" dirty="0" smtClean="0"/>
          </a:p>
        </p:txBody>
      </p:sp>
      <p:sp>
        <p:nvSpPr>
          <p:cNvPr id="198" name="pole tekstowe 13"/>
          <p:cNvSpPr/>
          <p:nvPr/>
        </p:nvSpPr>
        <p:spPr>
          <a:xfrm>
            <a:off x="1076400" y="5598720"/>
            <a:ext cx="1684080" cy="92628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 smtClean="0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Dochodzeniowo-Śledczy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199" name="pole tekstowe 14"/>
          <p:cNvSpPr/>
          <p:nvPr/>
        </p:nvSpPr>
        <p:spPr>
          <a:xfrm>
            <a:off x="3731400" y="3801960"/>
            <a:ext cx="1684080" cy="83052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 smtClean="0">
                <a:solidFill>
                  <a:srgbClr val="000000"/>
                </a:solidFill>
                <a:latin typeface="Times New Roman"/>
                <a:ea typeface="Arial"/>
              </a:rPr>
              <a:t>Wydział </a:t>
            </a: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Poszukiwań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 dirty="0">
                <a:solidFill>
                  <a:srgbClr val="000000"/>
                </a:solidFill>
                <a:latin typeface="Times New Roman"/>
                <a:ea typeface="Arial"/>
              </a:rPr>
              <a:t>i Identyfikacji Osób</a:t>
            </a:r>
            <a:endParaRPr lang="pl-PL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 dirty="0">
              <a:latin typeface="Arial"/>
            </a:endParaRPr>
          </a:p>
        </p:txBody>
      </p:sp>
      <p:sp>
        <p:nvSpPr>
          <p:cNvPr id="200" name="pole tekstowe 15"/>
          <p:cNvSpPr/>
          <p:nvPr/>
        </p:nvSpPr>
        <p:spPr>
          <a:xfrm>
            <a:off x="1076400" y="4567320"/>
            <a:ext cx="1684080" cy="887040"/>
          </a:xfrm>
          <a:prstGeom prst="rect">
            <a:avLst/>
          </a:prstGeom>
          <a:solidFill>
            <a:srgbClr val="678CC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Wydział</a:t>
            </a:r>
            <a:endParaRPr lang="pl-PL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do walki z Przestępczością Narkotykową</a:t>
            </a:r>
            <a:endParaRPr lang="pl-PL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l-PL" sz="1200" b="0" strike="noStrike" spc="-1">
              <a:latin typeface="Arial"/>
            </a:endParaRPr>
          </a:p>
        </p:txBody>
      </p:sp>
      <p:sp>
        <p:nvSpPr>
          <p:cNvPr id="201" name="pole tekstowe 19"/>
          <p:cNvSpPr/>
          <p:nvPr/>
        </p:nvSpPr>
        <p:spPr>
          <a:xfrm>
            <a:off x="1112040" y="1880640"/>
            <a:ext cx="1684080" cy="645840"/>
          </a:xfrm>
          <a:prstGeom prst="rect">
            <a:avLst/>
          </a:prstGeom>
          <a:solidFill>
            <a:srgbClr val="BCD7E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Z A S T Ę P C A</a:t>
            </a:r>
            <a:endParaRPr lang="pl-PL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D Y R E K T O R A   </a:t>
            </a:r>
            <a:r>
              <a:t/>
            </a:r>
            <a:br/>
            <a:r>
              <a:rPr lang="pl-PL" sz="12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B I U R A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202" name="Łącznik prosty 16"/>
          <p:cNvSpPr/>
          <p:nvPr/>
        </p:nvSpPr>
        <p:spPr>
          <a:xfrm flipH="1" flipV="1">
            <a:off x="1949400" y="1481040"/>
            <a:ext cx="1436400" cy="252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Łącznik prosty 20"/>
          <p:cNvSpPr/>
          <p:nvPr/>
        </p:nvSpPr>
        <p:spPr>
          <a:xfrm flipV="1">
            <a:off x="1954440" y="1483560"/>
            <a:ext cx="360" cy="39708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Łącznik prosty 28"/>
          <p:cNvSpPr/>
          <p:nvPr/>
        </p:nvSpPr>
        <p:spPr>
          <a:xfrm flipV="1">
            <a:off x="4571280" y="1713960"/>
            <a:ext cx="720" cy="21024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Łącznik prosty 30"/>
          <p:cNvSpPr/>
          <p:nvPr/>
        </p:nvSpPr>
        <p:spPr>
          <a:xfrm flipV="1">
            <a:off x="5757840" y="1481040"/>
            <a:ext cx="1436400" cy="252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Łącznik prosty 32"/>
          <p:cNvSpPr/>
          <p:nvPr/>
        </p:nvSpPr>
        <p:spPr>
          <a:xfrm flipV="1">
            <a:off x="7175160" y="1483560"/>
            <a:ext cx="19080" cy="124452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Łącznik prosty 44"/>
          <p:cNvSpPr/>
          <p:nvPr/>
        </p:nvSpPr>
        <p:spPr>
          <a:xfrm>
            <a:off x="3587400" y="4219200"/>
            <a:ext cx="14184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Łącznik prosty 46"/>
          <p:cNvSpPr/>
          <p:nvPr/>
        </p:nvSpPr>
        <p:spPr>
          <a:xfrm>
            <a:off x="940320" y="6040440"/>
            <a:ext cx="13860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Łącznik prosty 47"/>
          <p:cNvSpPr/>
          <p:nvPr/>
        </p:nvSpPr>
        <p:spPr>
          <a:xfrm>
            <a:off x="940320" y="4983120"/>
            <a:ext cx="13968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Łącznik prosty 48"/>
          <p:cNvSpPr/>
          <p:nvPr/>
        </p:nvSpPr>
        <p:spPr>
          <a:xfrm>
            <a:off x="946440" y="4078800"/>
            <a:ext cx="16668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Łącznik prosty 49"/>
          <p:cNvSpPr/>
          <p:nvPr/>
        </p:nvSpPr>
        <p:spPr>
          <a:xfrm>
            <a:off x="945360" y="3008160"/>
            <a:ext cx="16632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Łącznik prosty 50"/>
          <p:cNvSpPr/>
          <p:nvPr/>
        </p:nvSpPr>
        <p:spPr>
          <a:xfrm>
            <a:off x="940320" y="2164320"/>
            <a:ext cx="16632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3" name="Łącznik prosty 52"/>
          <p:cNvSpPr/>
          <p:nvPr/>
        </p:nvSpPr>
        <p:spPr>
          <a:xfrm flipH="1">
            <a:off x="940320" y="2164320"/>
            <a:ext cx="5040" cy="387612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Łącznik prosty 54"/>
          <p:cNvSpPr/>
          <p:nvPr/>
        </p:nvSpPr>
        <p:spPr>
          <a:xfrm>
            <a:off x="3587400" y="2239920"/>
            <a:ext cx="360" cy="197928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5" name="Prostokąt 24"/>
          <p:cNvSpPr/>
          <p:nvPr/>
        </p:nvSpPr>
        <p:spPr>
          <a:xfrm>
            <a:off x="4524840" y="4735080"/>
            <a:ext cx="1357560" cy="464760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0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Sekcja Przewodników Psów Specjalnych MTR</a:t>
            </a:r>
            <a:endParaRPr lang="pl-PL" sz="1000" b="0" strike="noStrike" spc="-1">
              <a:latin typeface="Arial"/>
            </a:endParaRPr>
          </a:p>
        </p:txBody>
      </p:sp>
      <p:sp>
        <p:nvSpPr>
          <p:cNvPr id="216" name="Łącznik 1"/>
          <p:cNvSpPr/>
          <p:nvPr/>
        </p:nvSpPr>
        <p:spPr>
          <a:xfrm rot="16200000">
            <a:off x="3729240" y="5058720"/>
            <a:ext cx="8514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Łącznik 2"/>
          <p:cNvSpPr/>
          <p:nvPr/>
        </p:nvSpPr>
        <p:spPr>
          <a:xfrm rot="16200000" flipH="1">
            <a:off x="4339080" y="4778640"/>
            <a:ext cx="360" cy="36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Prostokąt 3"/>
          <p:cNvSpPr/>
          <p:nvPr/>
        </p:nvSpPr>
        <p:spPr>
          <a:xfrm>
            <a:off x="4524840" y="5275080"/>
            <a:ext cx="1357560" cy="464760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0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Centralna Sekcja Poszukiwań Celowych</a:t>
            </a:r>
            <a:endParaRPr lang="pl-PL" sz="1000" b="0" strike="noStrike" spc="-1">
              <a:latin typeface="Arial"/>
            </a:endParaRPr>
          </a:p>
        </p:txBody>
      </p:sp>
      <p:sp>
        <p:nvSpPr>
          <p:cNvPr id="219" name="Łącznik prosty 1"/>
          <p:cNvSpPr/>
          <p:nvPr/>
        </p:nvSpPr>
        <p:spPr>
          <a:xfrm>
            <a:off x="3587400" y="3103560"/>
            <a:ext cx="14184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Łącznik prosty 2"/>
          <p:cNvSpPr/>
          <p:nvPr/>
        </p:nvSpPr>
        <p:spPr>
          <a:xfrm>
            <a:off x="3587400" y="2239920"/>
            <a:ext cx="141840" cy="360"/>
          </a:xfrm>
          <a:prstGeom prst="line">
            <a:avLst/>
          </a:prstGeom>
          <a:ln w="635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Łącznik 3"/>
          <p:cNvSpPr/>
          <p:nvPr/>
        </p:nvSpPr>
        <p:spPr>
          <a:xfrm rot="5487000">
            <a:off x="2938320" y="5942880"/>
            <a:ext cx="6480" cy="36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Prostokąt 4"/>
          <p:cNvSpPr/>
          <p:nvPr/>
        </p:nvSpPr>
        <p:spPr>
          <a:xfrm>
            <a:off x="3122280" y="5887080"/>
            <a:ext cx="1357560" cy="464760"/>
          </a:xfrm>
          <a:prstGeom prst="rect">
            <a:avLst/>
          </a:prstGeom>
          <a:solidFill>
            <a:srgbClr val="BCD7EF"/>
          </a:solidFill>
          <a:ln w="12700">
            <a:solidFill>
              <a:srgbClr val="4473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216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000" b="1" strike="noStrike" spc="-1">
                <a:solidFill>
                  <a:srgbClr val="000000"/>
                </a:solidFill>
                <a:latin typeface="Times New Roman"/>
                <a:ea typeface="Arial"/>
              </a:rPr>
              <a:t>Zespół do spraw Przestępstw Niewykrytych</a:t>
            </a:r>
            <a:endParaRPr lang="pl-PL" sz="1000" b="0" strike="noStrike" spc="-1">
              <a:latin typeface="Arial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357158" y="428604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Schemat organizacyjny </a:t>
            </a:r>
          </a:p>
          <a:p>
            <a:pPr algn="ctr"/>
            <a:r>
              <a:rPr lang="pl-PL" sz="1400" b="1" dirty="0" smtClean="0">
                <a:latin typeface="Times New Roman" pitchFamily="18" charset="0"/>
                <a:cs typeface="Times New Roman" pitchFamily="18" charset="0"/>
              </a:rPr>
              <a:t>Biura Kryminalnego Komendy Głównej Policji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7572396" y="28572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" dirty="0" smtClean="0">
                <a:latin typeface="Times New Roman" pitchFamily="18" charset="0"/>
                <a:cs typeface="Times New Roman" pitchFamily="18" charset="0"/>
              </a:rPr>
              <a:t>Załącznik do decyzji nr  5/2023 Dyrektora Biura Kryminalnego Komendy Głównej Policji </a:t>
            </a:r>
          </a:p>
          <a:p>
            <a:r>
              <a:rPr lang="pl-PL" sz="600" smtClean="0">
                <a:latin typeface="Times New Roman" pitchFamily="18" charset="0"/>
                <a:cs typeface="Times New Roman" pitchFamily="18" charset="0"/>
              </a:rPr>
              <a:t>z dnia 29 marca 2023 </a:t>
            </a:r>
            <a:r>
              <a:rPr lang="pl-PL" sz="600" dirty="0" smtClean="0">
                <a:latin typeface="Times New Roman" pitchFamily="18" charset="0"/>
                <a:cs typeface="Times New Roman" pitchFamily="18" charset="0"/>
              </a:rPr>
              <a:t>r.</a:t>
            </a:r>
            <a:endParaRPr lang="pl-PL" sz="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113</Words>
  <Application>Microsoft Office PowerPoint</Application>
  <PresentationFormat>Pokaz na ekranie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Komenda Główna Policji</dc:title>
  <dc:subject/>
  <dc:creator>kgp</dc:creator>
  <dc:description/>
  <cp:lastModifiedBy>Renata Przesmycka</cp:lastModifiedBy>
  <cp:revision>14</cp:revision>
  <dcterms:created xsi:type="dcterms:W3CDTF">2013-11-14T14:36:16Z</dcterms:created>
  <dcterms:modified xsi:type="dcterms:W3CDTF">2023-03-29T07:42:08Z</dcterms:modified>
  <dc:language>pl-PL</dc:language>
</cp:coreProperties>
</file>