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33F59-A448-4CC3-962C-B39024D7B4D3}" type="datetimeFigureOut">
              <a:rPr lang="pl-PL" smtClean="0"/>
              <a:pPr/>
              <a:t>07.10.2020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13AB-D001-4BCB-A9AF-3E6BD71313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33F59-A448-4CC3-962C-B39024D7B4D3}" type="datetimeFigureOut">
              <a:rPr lang="pl-PL" smtClean="0"/>
              <a:pPr/>
              <a:t>07.10.2020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13AB-D001-4BCB-A9AF-3E6BD71313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33F59-A448-4CC3-962C-B39024D7B4D3}" type="datetimeFigureOut">
              <a:rPr lang="pl-PL" smtClean="0"/>
              <a:pPr/>
              <a:t>07.10.2020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13AB-D001-4BCB-A9AF-3E6BD71313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33F59-A448-4CC3-962C-B39024D7B4D3}" type="datetimeFigureOut">
              <a:rPr lang="pl-PL" smtClean="0"/>
              <a:pPr/>
              <a:t>07.10.2020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13AB-D001-4BCB-A9AF-3E6BD71313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33F59-A448-4CC3-962C-B39024D7B4D3}" type="datetimeFigureOut">
              <a:rPr lang="pl-PL" smtClean="0"/>
              <a:pPr/>
              <a:t>07.10.2020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13AB-D001-4BCB-A9AF-3E6BD71313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33F59-A448-4CC3-962C-B39024D7B4D3}" type="datetimeFigureOut">
              <a:rPr lang="pl-PL" smtClean="0"/>
              <a:pPr/>
              <a:t>07.10.2020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13AB-D001-4BCB-A9AF-3E6BD71313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33F59-A448-4CC3-962C-B39024D7B4D3}" type="datetimeFigureOut">
              <a:rPr lang="pl-PL" smtClean="0"/>
              <a:pPr/>
              <a:t>07.10.2020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13AB-D001-4BCB-A9AF-3E6BD71313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33F59-A448-4CC3-962C-B39024D7B4D3}" type="datetimeFigureOut">
              <a:rPr lang="pl-PL" smtClean="0"/>
              <a:pPr/>
              <a:t>07.10.2020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13AB-D001-4BCB-A9AF-3E6BD71313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33F59-A448-4CC3-962C-B39024D7B4D3}" type="datetimeFigureOut">
              <a:rPr lang="pl-PL" smtClean="0"/>
              <a:pPr/>
              <a:t>07.10.2020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13AB-D001-4BCB-A9AF-3E6BD71313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33F59-A448-4CC3-962C-B39024D7B4D3}" type="datetimeFigureOut">
              <a:rPr lang="pl-PL" smtClean="0"/>
              <a:pPr/>
              <a:t>07.10.2020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13AB-D001-4BCB-A9AF-3E6BD71313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33F59-A448-4CC3-962C-B39024D7B4D3}" type="datetimeFigureOut">
              <a:rPr lang="pl-PL" smtClean="0"/>
              <a:pPr/>
              <a:t>07.10.2020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13AB-D001-4BCB-A9AF-3E6BD71313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33F59-A448-4CC3-962C-B39024D7B4D3}" type="datetimeFigureOut">
              <a:rPr lang="pl-PL" smtClean="0"/>
              <a:pPr/>
              <a:t>07.10.2020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A13AB-D001-4BCB-A9AF-3E6BD7131382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36712"/>
            <a:ext cx="8209948" cy="5151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6948264" y="188640"/>
            <a:ext cx="19442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000" dirty="0" smtClean="0"/>
              <a:t>Załącznik do decyzji nr…..</a:t>
            </a:r>
          </a:p>
          <a:p>
            <a:pPr algn="just"/>
            <a:r>
              <a:rPr lang="pl-PL" sz="1000" dirty="0" smtClean="0"/>
              <a:t>Dyrektora Biura Kryminalnego </a:t>
            </a:r>
          </a:p>
          <a:p>
            <a:pPr algn="just"/>
            <a:r>
              <a:rPr lang="pl-PL" sz="1000" dirty="0" smtClean="0"/>
              <a:t>Komendy Głównej Policji</a:t>
            </a:r>
          </a:p>
          <a:p>
            <a:pPr algn="just"/>
            <a:r>
              <a:rPr lang="pl-PL" sz="1000" dirty="0" smtClean="0"/>
              <a:t>z </a:t>
            </a:r>
            <a:r>
              <a:rPr lang="pl-PL" sz="1000" dirty="0" smtClean="0"/>
              <a:t>dnia ………………………….2020 r. </a:t>
            </a:r>
            <a:endParaRPr lang="pl-PL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17</Words>
  <Application>Microsoft Office PowerPoint</Application>
  <PresentationFormat>Pokaz na ekranie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Slajd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Katarzyna</dc:creator>
  <cp:lastModifiedBy>Katarzyna</cp:lastModifiedBy>
  <cp:revision>4</cp:revision>
  <dcterms:created xsi:type="dcterms:W3CDTF">2018-06-14T12:38:48Z</dcterms:created>
  <dcterms:modified xsi:type="dcterms:W3CDTF">2020-10-07T12:22:06Z</dcterms:modified>
</cp:coreProperties>
</file>